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49431-8FF8-AA42-9B81-0AB88A779FC3}" type="datetimeFigureOut">
              <a:rPr lang="pt-BR" smtClean="0"/>
              <a:t>10/06/17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62E4-98A1-424A-92A1-7DDE8D58E60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5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362E4-98A1-424A-92A1-7DDE8D58E60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01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346"/>
            <a:ext cx="7772400" cy="1006476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pt-BR" noProof="0" dirty="0" smtClean="0"/>
              <a:t>Título do Trabalho de Graduação</a:t>
            </a:r>
            <a:endParaRPr lang="pt-B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10526"/>
            <a:ext cx="77724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B24D-78F1-A541-AA49-CFFF7F6B29EB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1123870"/>
            <a:ext cx="7772400" cy="6600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0" noProof="0" dirty="0" smtClean="0"/>
              <a:t>Trabalho</a:t>
            </a:r>
            <a:r>
              <a:rPr lang="pt-BR" sz="2800" b="0" baseline="0" noProof="0" dirty="0" smtClean="0"/>
              <a:t> de Graduação</a:t>
            </a:r>
            <a:endParaRPr lang="pt-BR" sz="2800" b="0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37" y="307282"/>
            <a:ext cx="3770313" cy="594416"/>
          </a:xfrm>
          <a:prstGeom prst="rect">
            <a:avLst/>
          </a:prstGeom>
        </p:spPr>
      </p:pic>
      <p:sp>
        <p:nvSpPr>
          <p:cNvPr id="12" name="Rounded Rectangle 11"/>
          <p:cNvSpPr/>
          <p:nvPr userDrawn="1"/>
        </p:nvSpPr>
        <p:spPr>
          <a:xfrm>
            <a:off x="119270" y="6090040"/>
            <a:ext cx="8918713" cy="457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81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F362-FB98-D743-BC2F-00F04C2D2173}" type="datetime1">
              <a:rPr lang="en-US" smtClean="0"/>
              <a:t>6/10/17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7AC9-8318-754D-BB75-DBAFFF260160}" type="datetime1">
              <a:rPr lang="en-US" smtClean="0"/>
              <a:t>6/10/17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43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4266-1587-6A49-A829-5EF26ADB1EC5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50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FDFF-4A54-BF4A-9694-BB7A0346A229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960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DC1-DF9D-F046-BE79-1622CE3BC401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245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7165"/>
            <a:ext cx="7886700" cy="516979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DC1-DF9D-F046-BE79-1622CE3BC401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50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FE0-5F33-4946-A920-52FE66FB6623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65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FE0-5F33-4946-A920-52FE66FB6623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37" y="307282"/>
            <a:ext cx="3770313" cy="59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3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4D0-1C3B-E946-9440-3932EF3431F6}" type="datetime1">
              <a:rPr lang="en-US" smtClean="0"/>
              <a:t>6/10/17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07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F80F-F4C8-2041-867C-090F71925131}" type="datetime1">
              <a:rPr lang="en-US" smtClean="0"/>
              <a:t>6/10/17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80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C93E-E107-6247-AB8D-5009F1F1DF2A}" type="datetime1">
              <a:rPr lang="en-US" smtClean="0"/>
              <a:t>6/10/17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95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1610-05D4-1B4D-A75D-08575C4A578F}" type="datetime1">
              <a:rPr lang="en-US" smtClean="0"/>
              <a:t>6/10/17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6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D7175-3EC4-824E-802A-A6C9B4D59831}" type="datetime1">
              <a:rPr lang="en-US" smtClean="0"/>
              <a:t>6/10/17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9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AUTOR: Nome do Autor 1</a:t>
            </a:r>
          </a:p>
          <a:p>
            <a:pPr algn="r"/>
            <a:r>
              <a:rPr lang="pt-BR" dirty="0" smtClean="0"/>
              <a:t>Nome do Autor 2</a:t>
            </a:r>
          </a:p>
          <a:p>
            <a:pPr algn="r"/>
            <a:r>
              <a:rPr lang="pt-BR" dirty="0" smtClean="0"/>
              <a:t>ORIENTADOR: </a:t>
            </a:r>
            <a:r>
              <a:rPr lang="pt-BR" dirty="0" err="1" smtClean="0"/>
              <a:t>Titulaç</a:t>
            </a:r>
            <a:r>
              <a:rPr lang="en-US" dirty="0" err="1" smtClean="0"/>
              <a:t>ão</a:t>
            </a:r>
            <a:r>
              <a:rPr lang="en-US" dirty="0" smtClean="0"/>
              <a:t> Nome do </a:t>
            </a:r>
            <a:r>
              <a:rPr lang="en-US" dirty="0" err="1" smtClean="0"/>
              <a:t>Orientador</a:t>
            </a:r>
            <a:endParaRPr lang="en-US" dirty="0" smtClean="0"/>
          </a:p>
          <a:p>
            <a:pPr algn="r"/>
            <a:r>
              <a:rPr lang="en-US" dirty="0" smtClean="0"/>
              <a:t>COORIENTADOR:</a:t>
            </a:r>
            <a:r>
              <a:rPr lang="pt-BR" dirty="0"/>
              <a:t> </a:t>
            </a:r>
            <a:r>
              <a:rPr lang="pt-BR" dirty="0" err="1"/>
              <a:t>Titulaç</a:t>
            </a:r>
            <a:r>
              <a:rPr lang="en-US" dirty="0" err="1"/>
              <a:t>ão</a:t>
            </a:r>
            <a:r>
              <a:rPr lang="en-US" dirty="0"/>
              <a:t> Nome do </a:t>
            </a:r>
            <a:r>
              <a:rPr lang="en-US" dirty="0" err="1" smtClean="0"/>
              <a:t>Coorientador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8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3368675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Introduç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Fundamentação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Teórica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Capítulo</a:t>
            </a:r>
            <a:r>
              <a:rPr lang="en-US" dirty="0" smtClean="0"/>
              <a:t> 3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4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Considerações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Finais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04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Título</a:t>
            </a:r>
            <a:r>
              <a:rPr lang="en-US" dirty="0" smtClean="0"/>
              <a:t> do </a:t>
            </a:r>
            <a:r>
              <a:rPr lang="en-US" dirty="0" err="1" smtClean="0"/>
              <a:t>Capítulo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5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3868738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Introduç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Fundamentação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Teórica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3</a:t>
            </a:r>
          </a:p>
          <a:p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Capítulo</a:t>
            </a:r>
            <a:r>
              <a:rPr lang="en-US" dirty="0" smtClean="0"/>
              <a:t> 4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Considerações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Finais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8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Título</a:t>
            </a:r>
            <a:r>
              <a:rPr lang="en-US" dirty="0" smtClean="0"/>
              <a:t> do </a:t>
            </a:r>
            <a:r>
              <a:rPr lang="en-US" dirty="0" err="1" smtClean="0"/>
              <a:t>Capítulo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7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Título</a:t>
            </a:r>
            <a:r>
              <a:rPr lang="en-US" dirty="0" smtClean="0"/>
              <a:t> do </a:t>
            </a:r>
            <a:r>
              <a:rPr lang="en-US" dirty="0" err="1" smtClean="0"/>
              <a:t>Capítulo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capítulo</a:t>
            </a:r>
            <a:r>
              <a:rPr lang="en-US" dirty="0" smtClean="0"/>
              <a:t> de </a:t>
            </a:r>
            <a:r>
              <a:rPr lang="en-US" dirty="0" err="1" smtClean="0"/>
              <a:t>desenvolvimento</a:t>
            </a:r>
            <a:r>
              <a:rPr lang="en-US" dirty="0" smtClean="0"/>
              <a:t> do </a:t>
            </a:r>
            <a:r>
              <a:rPr lang="en-US" dirty="0" err="1" smtClean="0"/>
              <a:t>trabalho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dedicar</a:t>
            </a:r>
            <a:r>
              <a:rPr lang="en-US" dirty="0" smtClean="0"/>
              <a:t> o </a:t>
            </a:r>
            <a:r>
              <a:rPr lang="en-US" dirty="0" err="1" smtClean="0"/>
              <a:t>maior</a:t>
            </a:r>
            <a:r>
              <a:rPr lang="en-US" dirty="0" smtClean="0"/>
              <a:t> tempo da </a:t>
            </a:r>
            <a:r>
              <a:rPr lang="en-US" dirty="0" err="1" smtClean="0"/>
              <a:t>apresentação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4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4383094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Introduç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Fundamentação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Teórica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3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4</a:t>
            </a:r>
          </a:p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endParaRPr lang="en-US" dirty="0" smtClean="0"/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88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1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4897451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Introduç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Fundamentação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Teórica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3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4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Considerações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Finais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/>
              <a:t>Referências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74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as </a:t>
            </a:r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apresentação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3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Muito Obrigado!</a:t>
            </a:r>
            <a:endParaRPr lang="pt-B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E-mail do autor 1</a:t>
            </a:r>
          </a:p>
          <a:p>
            <a:r>
              <a:rPr lang="pt-BR" dirty="0" smtClean="0"/>
              <a:t>E-mail do autor 2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5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</a:t>
            </a:r>
            <a:r>
              <a:rPr lang="en-US" dirty="0" err="1" smtClean="0"/>
              <a:t>ário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Introduç</a:t>
            </a:r>
            <a:r>
              <a:rPr lang="en-US" dirty="0" err="1" smtClean="0"/>
              <a:t>ão</a:t>
            </a:r>
            <a:endParaRPr lang="en-US" dirty="0" smtClean="0"/>
          </a:p>
          <a:p>
            <a:r>
              <a:rPr lang="en-US" dirty="0" err="1" smtClean="0"/>
              <a:t>Objetivo</a:t>
            </a:r>
            <a:endParaRPr lang="en-US" dirty="0" smtClean="0"/>
          </a:p>
          <a:p>
            <a:r>
              <a:rPr lang="en-US" dirty="0" err="1" smtClean="0"/>
              <a:t>Fundamentação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endParaRPr lang="en-US" dirty="0" smtClean="0"/>
          </a:p>
          <a:p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Capítulo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Capítulo</a:t>
            </a:r>
            <a:r>
              <a:rPr lang="en-US" dirty="0" smtClean="0"/>
              <a:t> 4</a:t>
            </a:r>
          </a:p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endParaRPr lang="en-US" dirty="0" smtClean="0"/>
          </a:p>
          <a:p>
            <a:r>
              <a:rPr lang="en-US" dirty="0" err="1" smtClean="0"/>
              <a:t>Referências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1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1825628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 smtClean="0"/>
              <a:t>Introduç</a:t>
            </a:r>
            <a:r>
              <a:rPr lang="en-US" dirty="0" err="1" smtClean="0"/>
              <a:t>ão</a:t>
            </a:r>
            <a:endParaRPr lang="en-US" dirty="0" smtClean="0"/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Fundamentação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Teórica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3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4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Considerações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Finais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80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Introduç</a:t>
            </a:r>
            <a:r>
              <a:rPr lang="en-US" dirty="0" err="1" smtClean="0"/>
              <a:t>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Textos com, no m</a:t>
            </a:r>
            <a:r>
              <a:rPr lang="en-US" dirty="0" err="1" smtClean="0"/>
              <a:t>áximo</a:t>
            </a:r>
            <a:r>
              <a:rPr lang="en-US" dirty="0" smtClean="0"/>
              <a:t>, 3 </a:t>
            </a:r>
            <a:r>
              <a:rPr lang="en-US" dirty="0" err="1" smtClean="0"/>
              <a:t>linhas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tópicos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slide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r">
              <a:buNone/>
            </a:pPr>
            <a:r>
              <a:rPr lang="en-US" sz="2000" dirty="0" smtClean="0"/>
              <a:t>(REFERÊNCIA, DATA)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2325684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Introduç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/>
              <a:t>Objetivo</a:t>
            </a:r>
            <a:endParaRPr lang="en-US" dirty="0" smtClean="0"/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Fundamentação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Teórica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3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4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Considerações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Finais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9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Copiar</a:t>
            </a:r>
            <a:r>
              <a:rPr lang="en-US" dirty="0" smtClean="0"/>
              <a:t> e </a:t>
            </a:r>
            <a:r>
              <a:rPr lang="en-US" dirty="0" err="1" smtClean="0"/>
              <a:t>colar</a:t>
            </a:r>
            <a:r>
              <a:rPr lang="en-US" dirty="0" smtClean="0"/>
              <a:t> o </a:t>
            </a:r>
            <a:r>
              <a:rPr lang="en-US" dirty="0" err="1" smtClean="0"/>
              <a:t>objetivo</a:t>
            </a:r>
            <a:r>
              <a:rPr lang="en-US" dirty="0" smtClean="0"/>
              <a:t> do </a:t>
            </a:r>
            <a:r>
              <a:rPr lang="en-US" dirty="0" err="1" smtClean="0"/>
              <a:t>texto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6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2854322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Introduç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/>
              <a:t>Fundamentação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endParaRPr lang="en-US" dirty="0" smtClean="0"/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3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Capítulo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4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Considerações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Finais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30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Fundamentação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sz="2000" dirty="0"/>
              <a:t>(REFERÊNCIA, DATA)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Fundamentação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Evite </a:t>
            </a:r>
            <a:r>
              <a:rPr lang="en-US" dirty="0" err="1" smtClean="0"/>
              <a:t>colocar</a:t>
            </a:r>
            <a:r>
              <a:rPr lang="en-US" dirty="0" smtClean="0"/>
              <a:t> </a:t>
            </a:r>
            <a:r>
              <a:rPr lang="en-US" dirty="0" err="1" smtClean="0"/>
              <a:t>textos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slides com </a:t>
            </a:r>
            <a:r>
              <a:rPr lang="en-US" dirty="0" err="1" smtClean="0"/>
              <a:t>figuras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Resuma</a:t>
            </a:r>
            <a:r>
              <a:rPr lang="en-US" dirty="0" smtClean="0"/>
              <a:t> a </a:t>
            </a:r>
            <a:r>
              <a:rPr lang="en-US" dirty="0" err="1" smtClean="0"/>
              <a:t>fudamentação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r>
              <a:rPr lang="en-US" dirty="0" smtClean="0"/>
              <a:t> para se </a:t>
            </a:r>
            <a:r>
              <a:rPr lang="en-US" dirty="0" err="1" smtClean="0"/>
              <a:t>ter</a:t>
            </a:r>
            <a:r>
              <a:rPr lang="en-US" dirty="0" smtClean="0"/>
              <a:t> no </a:t>
            </a:r>
            <a:r>
              <a:rPr lang="en-US" dirty="0" err="1" smtClean="0"/>
              <a:t>máximo</a:t>
            </a:r>
            <a:r>
              <a:rPr lang="en-US" dirty="0" smtClean="0"/>
              <a:t> 10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8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330</Words>
  <Application>Microsoft Macintosh PowerPoint</Application>
  <PresentationFormat>On-screen Show (4:3)</PresentationFormat>
  <Paragraphs>124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Sumário</vt:lpstr>
      <vt:lpstr>PowerPoint Presentation</vt:lpstr>
      <vt:lpstr>Introdução</vt:lpstr>
      <vt:lpstr>PowerPoint Presentation</vt:lpstr>
      <vt:lpstr>Objetivo</vt:lpstr>
      <vt:lpstr>PowerPoint Presentation</vt:lpstr>
      <vt:lpstr>Fundamentação Teórica</vt:lpstr>
      <vt:lpstr>Fundamentação Teórica</vt:lpstr>
      <vt:lpstr>PowerPoint Presentation</vt:lpstr>
      <vt:lpstr>Título do Capítulo 3</vt:lpstr>
      <vt:lpstr>PowerPoint Presentation</vt:lpstr>
      <vt:lpstr>Título do Capítulo 4</vt:lpstr>
      <vt:lpstr>Título do Capítulo 4</vt:lpstr>
      <vt:lpstr>PowerPoint Presentation</vt:lpstr>
      <vt:lpstr>Considerações Finais</vt:lpstr>
      <vt:lpstr>PowerPoint Presentation</vt:lpstr>
      <vt:lpstr>Referências</vt:lpstr>
      <vt:lpstr>Muito Obrigado!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VINICIUS DO NASCIMENTO</dc:creator>
  <cp:lastModifiedBy>MARCUS VINICIUS DO NASCIMENTO</cp:lastModifiedBy>
  <cp:revision>12</cp:revision>
  <dcterms:created xsi:type="dcterms:W3CDTF">2016-06-07T15:38:10Z</dcterms:created>
  <dcterms:modified xsi:type="dcterms:W3CDTF">2017-06-10T16:06:08Z</dcterms:modified>
</cp:coreProperties>
</file>